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10 다락방" charset="1" panose="02020603020101020101"/>
      <p:regular r:id="rId26"/>
    </p:embeddedFont>
    <p:embeddedFont>
      <p:font typeface="210 국민체조" charset="1" panose="02020603020101020101"/>
      <p:regular r:id="rId27"/>
    </p:embeddedFont>
    <p:embeddedFont>
      <p:font typeface="윤고딕" charset="1" panose="020B0503000000000000"/>
      <p:regular r:id="rId28"/>
    </p:embeddedFont>
    <p:embeddedFont>
      <p:font typeface="윤고딕 Bold" charset="1" panose="020B0803000000000000"/>
      <p:regular r:id="rId29"/>
    </p:embeddedFont>
    <p:embeddedFont>
      <p:font typeface="Baekmuk Batang" charset="1" panose="02030600000101010101"/>
      <p:regular r:id="rId30"/>
    </p:embeddedFont>
    <p:embeddedFont>
      <p:font typeface="Beautifully Delicious Scrip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fndLCP0E.mp4" Type="http://schemas.openxmlformats.org/officeDocument/2006/relationships/video"/><Relationship Id="rId4" Target="../media/VAGfndLCP0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90772" y="3382908"/>
            <a:ext cx="11706457" cy="152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0268" spc="-102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POS기 시스템 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2025.2.21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1324" y="8710857"/>
            <a:ext cx="1487976" cy="5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김지욱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01261" y="6016601"/>
            <a:ext cx="13382721" cy="2114528"/>
          </a:xfrm>
          <a:custGeom>
            <a:avLst/>
            <a:gdLst/>
            <a:ahLst/>
            <a:cxnLst/>
            <a:rect r="r" b="b" t="t" l="l"/>
            <a:pathLst>
              <a:path h="2114528" w="13382721">
                <a:moveTo>
                  <a:pt x="0" y="0"/>
                </a:moveTo>
                <a:lnTo>
                  <a:pt x="13382721" y="0"/>
                </a:lnTo>
                <a:lnTo>
                  <a:pt x="13382721" y="2114528"/>
                </a:lnTo>
                <a:lnTo>
                  <a:pt x="0" y="211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9" t="-321524" r="-17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4578634"/>
            <a:ext cx="4651273" cy="2737606"/>
          </a:xfrm>
          <a:custGeom>
            <a:avLst/>
            <a:gdLst/>
            <a:ahLst/>
            <a:cxnLst/>
            <a:rect r="r" b="b" t="t" l="l"/>
            <a:pathLst>
              <a:path h="2737606" w="4651273">
                <a:moveTo>
                  <a:pt x="0" y="0"/>
                </a:moveTo>
                <a:lnTo>
                  <a:pt x="4651273" y="0"/>
                </a:lnTo>
                <a:lnTo>
                  <a:pt x="4651273" y="2737606"/>
                </a:lnTo>
                <a:lnTo>
                  <a:pt x="0" y="273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15173"/>
            <a:ext cx="365861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입력 제품 입고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4651273" y="1738973"/>
            <a:ext cx="0" cy="661347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127042" y="2106530"/>
            <a:ext cx="5690437" cy="3058378"/>
          </a:xfrm>
          <a:custGeom>
            <a:avLst/>
            <a:gdLst/>
            <a:ahLst/>
            <a:cxnLst/>
            <a:rect r="r" b="b" t="t" l="l"/>
            <a:pathLst>
              <a:path h="3058378" w="5690437">
                <a:moveTo>
                  <a:pt x="0" y="0"/>
                </a:moveTo>
                <a:lnTo>
                  <a:pt x="5690437" y="0"/>
                </a:lnTo>
                <a:lnTo>
                  <a:pt x="5690437" y="3058378"/>
                </a:lnTo>
                <a:lnTo>
                  <a:pt x="0" y="305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97" t="-121142" r="-141030" b="-702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01261" y="1738973"/>
            <a:ext cx="4987531" cy="3687078"/>
          </a:xfrm>
          <a:custGeom>
            <a:avLst/>
            <a:gdLst/>
            <a:ahLst/>
            <a:cxnLst/>
            <a:rect r="r" b="b" t="t" l="l"/>
            <a:pathLst>
              <a:path h="3687078" w="4987531">
                <a:moveTo>
                  <a:pt x="0" y="0"/>
                </a:moveTo>
                <a:lnTo>
                  <a:pt x="4987531" y="0"/>
                </a:lnTo>
                <a:lnTo>
                  <a:pt x="4987531" y="3687078"/>
                </a:lnTo>
                <a:lnTo>
                  <a:pt x="0" y="36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3668" b="-14174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01248" y="1029848"/>
            <a:ext cx="11063472" cy="7856668"/>
          </a:xfrm>
          <a:custGeom>
            <a:avLst/>
            <a:gdLst/>
            <a:ahLst/>
            <a:cxnLst/>
            <a:rect r="r" b="b" t="t" l="l"/>
            <a:pathLst>
              <a:path h="7856668" w="11063472">
                <a:moveTo>
                  <a:pt x="0" y="0"/>
                </a:moveTo>
                <a:lnTo>
                  <a:pt x="11063471" y="0"/>
                </a:lnTo>
                <a:lnTo>
                  <a:pt x="11063471" y="7856668"/>
                </a:lnTo>
                <a:lnTo>
                  <a:pt x="0" y="785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00753" y="1029848"/>
            <a:ext cx="12002009" cy="7628937"/>
          </a:xfrm>
          <a:custGeom>
            <a:avLst/>
            <a:gdLst/>
            <a:ahLst/>
            <a:cxnLst/>
            <a:rect r="r" b="b" t="t" l="l"/>
            <a:pathLst>
              <a:path h="7628937" w="12002009">
                <a:moveTo>
                  <a:pt x="0" y="0"/>
                </a:moveTo>
                <a:lnTo>
                  <a:pt x="12002009" y="0"/>
                </a:lnTo>
                <a:lnTo>
                  <a:pt x="12002009" y="7628937"/>
                </a:lnTo>
                <a:lnTo>
                  <a:pt x="0" y="7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검색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21174" y="2177577"/>
            <a:ext cx="13944172" cy="1624099"/>
          </a:xfrm>
          <a:custGeom>
            <a:avLst/>
            <a:gdLst/>
            <a:ahLst/>
            <a:cxnLst/>
            <a:rect r="r" b="b" t="t" l="l"/>
            <a:pathLst>
              <a:path h="1624099" w="13944172">
                <a:moveTo>
                  <a:pt x="0" y="0"/>
                </a:moveTo>
                <a:lnTo>
                  <a:pt x="13944172" y="0"/>
                </a:lnTo>
                <a:lnTo>
                  <a:pt x="13944172" y="1624099"/>
                </a:lnTo>
                <a:lnTo>
                  <a:pt x="0" y="162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0" t="-165363" r="-222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21174" y="4053689"/>
            <a:ext cx="12350367" cy="5140840"/>
          </a:xfrm>
          <a:custGeom>
            <a:avLst/>
            <a:gdLst/>
            <a:ahLst/>
            <a:cxnLst/>
            <a:rect r="r" b="b" t="t" l="l"/>
            <a:pathLst>
              <a:path h="5140840" w="12350367">
                <a:moveTo>
                  <a:pt x="0" y="0"/>
                </a:moveTo>
                <a:lnTo>
                  <a:pt x="12350367" y="0"/>
                </a:lnTo>
                <a:lnTo>
                  <a:pt x="12350367" y="5140841"/>
                </a:lnTo>
                <a:lnTo>
                  <a:pt x="0" y="5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계산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0088" y="3508426"/>
            <a:ext cx="8254213" cy="3270149"/>
          </a:xfrm>
          <a:custGeom>
            <a:avLst/>
            <a:gdLst/>
            <a:ahLst/>
            <a:cxnLst/>
            <a:rect r="r" b="b" t="t" l="l"/>
            <a:pathLst>
              <a:path h="3270149" w="8254213">
                <a:moveTo>
                  <a:pt x="0" y="0"/>
                </a:moveTo>
                <a:lnTo>
                  <a:pt x="8254213" y="0"/>
                </a:lnTo>
                <a:lnTo>
                  <a:pt x="8254213" y="3270148"/>
                </a:lnTo>
                <a:lnTo>
                  <a:pt x="0" y="327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" t="0" r="-13417" b="-2366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계산 방법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89406" y="828675"/>
            <a:ext cx="9368844" cy="7773079"/>
          </a:xfrm>
          <a:custGeom>
            <a:avLst/>
            <a:gdLst/>
            <a:ahLst/>
            <a:cxnLst/>
            <a:rect r="r" b="b" t="t" l="l"/>
            <a:pathLst>
              <a:path h="7773079" w="9368844">
                <a:moveTo>
                  <a:pt x="0" y="0"/>
                </a:moveTo>
                <a:lnTo>
                  <a:pt x="9368845" y="0"/>
                </a:lnTo>
                <a:lnTo>
                  <a:pt x="9368845" y="7773079"/>
                </a:lnTo>
                <a:lnTo>
                  <a:pt x="0" y="777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746" r="-5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75451" y="3542021"/>
            <a:ext cx="13137097" cy="2775212"/>
          </a:xfrm>
          <a:custGeom>
            <a:avLst/>
            <a:gdLst/>
            <a:ahLst/>
            <a:cxnLst/>
            <a:rect r="r" b="b" t="t" l="l"/>
            <a:pathLst>
              <a:path h="2775212" w="13137097">
                <a:moveTo>
                  <a:pt x="0" y="0"/>
                </a:moveTo>
                <a:lnTo>
                  <a:pt x="13137098" y="0"/>
                </a:lnTo>
                <a:lnTo>
                  <a:pt x="13137098" y="2775212"/>
                </a:lnTo>
                <a:lnTo>
                  <a:pt x="0" y="277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6105" y="944123"/>
            <a:ext cx="238411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종료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5665" y="-200025"/>
            <a:ext cx="141233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8289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380983" y="1009650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7478" y="1009650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90868" y="944123"/>
            <a:ext cx="3137198" cy="162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0417" y="4140105"/>
            <a:ext cx="7407166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문제점 및 추후 계획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9267" y="2427015"/>
            <a:ext cx="6278461" cy="970915"/>
            <a:chOff x="0" y="0"/>
            <a:chExt cx="8371281" cy="12945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84383" y="168402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 소개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1.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 차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510217" y="3970559"/>
            <a:ext cx="6278461" cy="970915"/>
            <a:chOff x="0" y="0"/>
            <a:chExt cx="8371281" cy="12945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 설명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2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29267" y="5693949"/>
            <a:ext cx="6278461" cy="970915"/>
            <a:chOff x="0" y="0"/>
            <a:chExt cx="8371281" cy="12945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결과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3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29267" y="7420945"/>
            <a:ext cx="6278461" cy="970915"/>
            <a:chOff x="0" y="0"/>
            <a:chExt cx="8371281" cy="129455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4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887041" y="3095740"/>
            <a:ext cx="6461515" cy="272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942975"/>
            <a:ext cx="376677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소개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060893"/>
            <a:ext cx="16462267" cy="208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POS 시스템 개발 프로젝트로 로그인, 제품 메뉴 구성, 제품 검색,입고,입력 등 기능 구현,계산 기능 구현, 종료 시 분 당 급여 계산 등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 POS기에 있을 만한 기능 구현 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9654"/>
            <a:ext cx="16462267" cy="67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언어 : 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43064" y="1384411"/>
            <a:ext cx="10201872" cy="4437727"/>
          </a:xfrm>
          <a:custGeom>
            <a:avLst/>
            <a:gdLst/>
            <a:ahLst/>
            <a:cxnLst/>
            <a:rect r="r" b="b" t="t" l="l"/>
            <a:pathLst>
              <a:path h="4437727" w="10201872">
                <a:moveTo>
                  <a:pt x="0" y="0"/>
                </a:moveTo>
                <a:lnTo>
                  <a:pt x="10201872" y="0"/>
                </a:lnTo>
                <a:lnTo>
                  <a:pt x="10201872" y="4437727"/>
                </a:lnTo>
                <a:lnTo>
                  <a:pt x="0" y="4437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08" t="0" r="-48637" b="-11627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2826" y="5976049"/>
            <a:ext cx="9842110" cy="3853932"/>
          </a:xfrm>
          <a:custGeom>
            <a:avLst/>
            <a:gdLst/>
            <a:ahLst/>
            <a:cxnLst/>
            <a:rect r="r" b="b" t="t" l="l"/>
            <a:pathLst>
              <a:path h="3853932" w="9842110">
                <a:moveTo>
                  <a:pt x="0" y="0"/>
                </a:moveTo>
                <a:lnTo>
                  <a:pt x="9842110" y="0"/>
                </a:lnTo>
                <a:lnTo>
                  <a:pt x="9842110" y="3853932"/>
                </a:lnTo>
                <a:lnTo>
                  <a:pt x="0" y="385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29" t="-89416" r="-143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53" y="2634548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950" y="6373780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7047" y="1919948"/>
            <a:ext cx="7321931" cy="7232386"/>
          </a:xfrm>
          <a:custGeom>
            <a:avLst/>
            <a:gdLst/>
            <a:ahLst/>
            <a:cxnLst/>
            <a:rect r="r" b="b" t="t" l="l"/>
            <a:pathLst>
              <a:path h="7232386" w="7321931">
                <a:moveTo>
                  <a:pt x="0" y="0"/>
                </a:moveTo>
                <a:lnTo>
                  <a:pt x="7321931" y="0"/>
                </a:lnTo>
                <a:lnTo>
                  <a:pt x="7321931" y="7232387"/>
                </a:lnTo>
                <a:lnTo>
                  <a:pt x="0" y="7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8856" y="1996151"/>
            <a:ext cx="9655890" cy="7079982"/>
          </a:xfrm>
          <a:custGeom>
            <a:avLst/>
            <a:gdLst/>
            <a:ahLst/>
            <a:cxnLst/>
            <a:rect r="r" b="b" t="t" l="l"/>
            <a:pathLst>
              <a:path h="7079982" w="9655890">
                <a:moveTo>
                  <a:pt x="0" y="0"/>
                </a:moveTo>
                <a:lnTo>
                  <a:pt x="9655890" y="0"/>
                </a:lnTo>
                <a:lnTo>
                  <a:pt x="9655890" y="7079982"/>
                </a:lnTo>
                <a:lnTo>
                  <a:pt x="0" y="7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9112" y="1089136"/>
            <a:ext cx="1973610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헤더 및 함수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3726" y="1089136"/>
            <a:ext cx="3486150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전역변수 및 메인 함수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2558044"/>
            <a:ext cx="3611744" cy="2585456"/>
          </a:xfrm>
          <a:custGeom>
            <a:avLst/>
            <a:gdLst/>
            <a:ahLst/>
            <a:cxnLst/>
            <a:rect r="r" b="b" t="t" l="l"/>
            <a:pathLst>
              <a:path h="2585456" w="3611744">
                <a:moveTo>
                  <a:pt x="0" y="0"/>
                </a:moveTo>
                <a:lnTo>
                  <a:pt x="3611744" y="0"/>
                </a:lnTo>
                <a:lnTo>
                  <a:pt x="3611744" y="2585456"/>
                </a:lnTo>
                <a:lnTo>
                  <a:pt x="0" y="258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2062" y="1985429"/>
            <a:ext cx="9870800" cy="5841902"/>
          </a:xfrm>
          <a:custGeom>
            <a:avLst/>
            <a:gdLst/>
            <a:ahLst/>
            <a:cxnLst/>
            <a:rect r="r" b="b" t="t" l="l"/>
            <a:pathLst>
              <a:path h="5841902" w="9870800">
                <a:moveTo>
                  <a:pt x="0" y="0"/>
                </a:moveTo>
                <a:lnTo>
                  <a:pt x="9870800" y="0"/>
                </a:lnTo>
                <a:lnTo>
                  <a:pt x="9870800" y="5841903"/>
                </a:lnTo>
                <a:lnTo>
                  <a:pt x="0" y="584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5243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1번 코드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3285914" y="2189321"/>
            <a:ext cx="0" cy="6261577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259300" y="-200025"/>
            <a:ext cx="150501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6566" y="7671455"/>
            <a:ext cx="4930191" cy="1827187"/>
          </a:xfrm>
          <a:custGeom>
            <a:avLst/>
            <a:gdLst/>
            <a:ahLst/>
            <a:cxnLst/>
            <a:rect r="r" b="b" t="t" l="l"/>
            <a:pathLst>
              <a:path h="1827187" w="4930191">
                <a:moveTo>
                  <a:pt x="0" y="0"/>
                </a:moveTo>
                <a:lnTo>
                  <a:pt x="4930191" y="0"/>
                </a:lnTo>
                <a:lnTo>
                  <a:pt x="4930191" y="1827187"/>
                </a:lnTo>
                <a:lnTo>
                  <a:pt x="0" y="1827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7" t="-158680" r="-93563" b="-11539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73945" y="1076154"/>
            <a:ext cx="10218271" cy="2479433"/>
          </a:xfrm>
          <a:custGeom>
            <a:avLst/>
            <a:gdLst/>
            <a:ahLst/>
            <a:cxnLst/>
            <a:rect r="r" b="b" t="t" l="l"/>
            <a:pathLst>
              <a:path h="2479433" w="10218271">
                <a:moveTo>
                  <a:pt x="0" y="0"/>
                </a:moveTo>
                <a:lnTo>
                  <a:pt x="10218271" y="0"/>
                </a:lnTo>
                <a:lnTo>
                  <a:pt x="10218271" y="2479434"/>
                </a:lnTo>
                <a:lnTo>
                  <a:pt x="0" y="2479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6" t="-31139" r="-25861" b="-2454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1388" y="6394234"/>
            <a:ext cx="5016090" cy="2039251"/>
          </a:xfrm>
          <a:custGeom>
            <a:avLst/>
            <a:gdLst/>
            <a:ahLst/>
            <a:cxnLst/>
            <a:rect r="r" b="b" t="t" l="l"/>
            <a:pathLst>
              <a:path h="2039251" w="5016090">
                <a:moveTo>
                  <a:pt x="0" y="0"/>
                </a:moveTo>
                <a:lnTo>
                  <a:pt x="5016090" y="0"/>
                </a:lnTo>
                <a:lnTo>
                  <a:pt x="5016090" y="2039252"/>
                </a:lnTo>
                <a:lnTo>
                  <a:pt x="0" y="203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06" t="-95146" r="-98280" b="-1177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메뉴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08242" y="3736563"/>
            <a:ext cx="4575512" cy="1975221"/>
          </a:xfrm>
          <a:custGeom>
            <a:avLst/>
            <a:gdLst/>
            <a:ahLst/>
            <a:cxnLst/>
            <a:rect r="r" b="b" t="t" l="l"/>
            <a:pathLst>
              <a:path h="1975221" w="4575512">
                <a:moveTo>
                  <a:pt x="0" y="0"/>
                </a:moveTo>
                <a:lnTo>
                  <a:pt x="4575512" y="0"/>
                </a:lnTo>
                <a:lnTo>
                  <a:pt x="4575512" y="1975221"/>
                </a:lnTo>
                <a:lnTo>
                  <a:pt x="0" y="19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70" t="-277730" r="-179636" b="-941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29309" y="3736563"/>
            <a:ext cx="4840036" cy="2205461"/>
          </a:xfrm>
          <a:custGeom>
            <a:avLst/>
            <a:gdLst/>
            <a:ahLst/>
            <a:cxnLst/>
            <a:rect r="r" b="b" t="t" l="l"/>
            <a:pathLst>
              <a:path h="2205461" w="4840036">
                <a:moveTo>
                  <a:pt x="0" y="0"/>
                </a:moveTo>
                <a:lnTo>
                  <a:pt x="4840036" y="0"/>
                </a:lnTo>
                <a:lnTo>
                  <a:pt x="4840036" y="2205461"/>
                </a:lnTo>
                <a:lnTo>
                  <a:pt x="0" y="220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09" t="-184766" r="-196549" b="-19470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33876" y="3869583"/>
            <a:ext cx="3579752" cy="1709180"/>
          </a:xfrm>
          <a:custGeom>
            <a:avLst/>
            <a:gdLst/>
            <a:ahLst/>
            <a:cxnLst/>
            <a:rect r="r" b="b" t="t" l="l"/>
            <a:pathLst>
              <a:path h="1709180" w="3579752">
                <a:moveTo>
                  <a:pt x="0" y="0"/>
                </a:moveTo>
                <a:lnTo>
                  <a:pt x="3579753" y="0"/>
                </a:lnTo>
                <a:lnTo>
                  <a:pt x="3579753" y="1709180"/>
                </a:lnTo>
                <a:lnTo>
                  <a:pt x="0" y="170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0" t="-407705" r="-235264" b="-59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9309" y="6384434"/>
            <a:ext cx="4353977" cy="2049052"/>
          </a:xfrm>
          <a:custGeom>
            <a:avLst/>
            <a:gdLst/>
            <a:ahLst/>
            <a:cxnLst/>
            <a:rect r="r" b="b" t="t" l="l"/>
            <a:pathLst>
              <a:path h="2049052" w="4353977">
                <a:moveTo>
                  <a:pt x="0" y="0"/>
                </a:moveTo>
                <a:lnTo>
                  <a:pt x="4353977" y="0"/>
                </a:lnTo>
                <a:lnTo>
                  <a:pt x="4353977" y="2049052"/>
                </a:lnTo>
                <a:lnTo>
                  <a:pt x="0" y="204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39" t="0" r="-133228" b="-11234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DAGfg6lIdsE</dc:identifier>
  <dcterms:modified xsi:type="dcterms:W3CDTF">2011-08-01T06:04:30Z</dcterms:modified>
  <cp:revision>1</cp:revision>
  <dc:title>POS기 시스템</dc:title>
</cp:coreProperties>
</file>